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67161"/>
            <a:ext cx="10947042" cy="2142801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84. NGAI UN! VANTUNG MI’N LASA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3664"/>
            <a:ext cx="9144000" cy="2630086"/>
          </a:xfrm>
        </p:spPr>
        <p:txBody>
          <a:bodyPr>
            <a:normAutofit/>
          </a:bodyPr>
          <a:lstStyle/>
          <a:p>
            <a:r>
              <a:rPr lang="en-US" sz="3200" dirty="0"/>
              <a:t>Hark! The Herald Angels Sing</a:t>
            </a:r>
          </a:p>
          <a:p>
            <a:r>
              <a:rPr lang="en-US" sz="3200" dirty="0"/>
              <a:t>Luka 2:14</a:t>
            </a:r>
          </a:p>
          <a:p>
            <a:r>
              <a:rPr lang="en-US" sz="3200" dirty="0"/>
              <a:t>Charles Wesley, 1707-1788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un!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ci,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la;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Bethlen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Vantungmite’n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“A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Ta, A om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mibang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Pasian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sung ah;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Emamuel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Vantungmite’n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“A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bang tang hi;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sihloh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Nihvei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Vantungmite’n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“A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223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84. NGAI UN! VANTUNG MI’N LASA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2018-10-11T07:13:29Z</dcterms:modified>
</cp:coreProperties>
</file>